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17"/>
    <p:restoredTop sz="94659"/>
  </p:normalViewPr>
  <p:slideViewPr>
    <p:cSldViewPr snapToGrid="0" snapToObjects="1">
      <p:cViewPr varScale="1">
        <p:scale>
          <a:sx n="107" d="100"/>
          <a:sy n="107" d="100"/>
        </p:scale>
        <p:origin x="20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68ABE6-306E-1B45-994C-D8C079199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738" y="3070543"/>
            <a:ext cx="2540000" cy="2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E9DE85-5880-7C4B-967E-813AAC207D8E}"/>
              </a:ext>
            </a:extLst>
          </p:cNvPr>
          <p:cNvSpPr txBox="1"/>
          <p:nvPr/>
        </p:nvSpPr>
        <p:spPr>
          <a:xfrm>
            <a:off x="3543300" y="1549936"/>
            <a:ext cx="60150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Arial Black" panose="020B0604020202020204" pitchFamily="34" charset="0"/>
                <a:ea typeface="Apple Color Emoji" pitchFamily="2" charset="0"/>
                <a:cs typeface="Arial Black" panose="020B0604020202020204" pitchFamily="34" charset="0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371073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4E9DE85-5880-7C4B-967E-813AAC207D8E}"/>
              </a:ext>
            </a:extLst>
          </p:cNvPr>
          <p:cNvSpPr txBox="1"/>
          <p:nvPr/>
        </p:nvSpPr>
        <p:spPr>
          <a:xfrm>
            <a:off x="100013" y="1535648"/>
            <a:ext cx="1209198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GB" sz="6000" dirty="0">
                <a:solidFill>
                  <a:schemeClr val="bg1"/>
                </a:solidFill>
                <a:latin typeface="inherit"/>
              </a:rPr>
              <a:t>@bcncybersec</a:t>
            </a:r>
          </a:p>
          <a:p>
            <a:pPr algn="ctr" fontAlgn="base"/>
            <a:endParaRPr lang="en-GB" sz="6000" dirty="0">
              <a:solidFill>
                <a:schemeClr val="bg1"/>
              </a:solidFill>
              <a:latin typeface="Helvetica" pitchFamily="2" charset="0"/>
            </a:endParaRPr>
          </a:p>
          <a:p>
            <a:pPr algn="ctr" fontAlgn="base"/>
            <a:r>
              <a:rPr lang="en-GB" sz="5400" dirty="0">
                <a:solidFill>
                  <a:schemeClr val="bg1"/>
                </a:solidFill>
                <a:latin typeface="Graphik Meetup"/>
              </a:rPr>
              <a:t>https://</a:t>
            </a:r>
            <a:r>
              <a:rPr lang="en-GB" sz="5400" dirty="0" err="1">
                <a:solidFill>
                  <a:schemeClr val="bg1"/>
                </a:solidFill>
                <a:latin typeface="Graphik Meetup"/>
              </a:rPr>
              <a:t>barcelonacybersec.herokuapp.com</a:t>
            </a:r>
            <a:endParaRPr lang="en-GB" sz="5400" dirty="0">
              <a:solidFill>
                <a:schemeClr val="bg1"/>
              </a:solidFill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576909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3168D0-0FBA-724B-ACFE-16BA5E9E3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1277938"/>
            <a:ext cx="76200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09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4E9DE85-5880-7C4B-967E-813AAC207D8E}"/>
              </a:ext>
            </a:extLst>
          </p:cNvPr>
          <p:cNvSpPr txBox="1"/>
          <p:nvPr/>
        </p:nvSpPr>
        <p:spPr>
          <a:xfrm>
            <a:off x="3671888" y="1421352"/>
            <a:ext cx="4700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GB" sz="5400" dirty="0">
                <a:solidFill>
                  <a:schemeClr val="bg1"/>
                </a:solidFill>
                <a:latin typeface="Graphik Meetup"/>
              </a:rPr>
              <a:t>Lightening Talks</a:t>
            </a:r>
            <a:endParaRPr lang="en-GB" sz="5400" dirty="0">
              <a:solidFill>
                <a:schemeClr val="bg1"/>
              </a:solidFill>
              <a:latin typeface="inheri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01BEA3-873F-634F-8FAB-E13F7B791F89}"/>
              </a:ext>
            </a:extLst>
          </p:cNvPr>
          <p:cNvSpPr txBox="1"/>
          <p:nvPr/>
        </p:nvSpPr>
        <p:spPr>
          <a:xfrm>
            <a:off x="2707481" y="2800354"/>
            <a:ext cx="8115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Dario Valiant </a:t>
            </a:r>
            <a:r>
              <a:rPr lang="en-US" dirty="0" err="1">
                <a:solidFill>
                  <a:schemeClr val="bg1"/>
                </a:solidFill>
              </a:rPr>
              <a:t>Casilli</a:t>
            </a:r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GB" dirty="0" err="1">
                <a:solidFill>
                  <a:schemeClr val="bg1"/>
                </a:solidFill>
              </a:rPr>
              <a:t>ZeroTrust</a:t>
            </a:r>
            <a:r>
              <a:rPr lang="en-GB" dirty="0">
                <a:solidFill>
                  <a:schemeClr val="bg1"/>
                </a:solidFill>
              </a:rPr>
              <a:t> Bastion Host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Miguel Fernandez </a:t>
            </a:r>
            <a:r>
              <a:rPr lang="en-GB" dirty="0" err="1">
                <a:solidFill>
                  <a:schemeClr val="bg1"/>
                </a:solidFill>
              </a:rPr>
              <a:t>Otazo</a:t>
            </a:r>
            <a:r>
              <a:rPr lang="en-GB" dirty="0">
                <a:solidFill>
                  <a:schemeClr val="bg1"/>
                </a:solidFill>
              </a:rPr>
              <a:t>		Dangers of SQL-I in real world applications</a:t>
            </a:r>
          </a:p>
          <a:p>
            <a:r>
              <a:rPr lang="en-GB" dirty="0">
                <a:solidFill>
                  <a:schemeClr val="bg1"/>
                </a:solidFill>
              </a:rPr>
              <a:t>Matthias Brugger			Where to vote homepage</a:t>
            </a:r>
          </a:p>
          <a:p>
            <a:r>
              <a:rPr lang="en-GB" dirty="0">
                <a:solidFill>
                  <a:schemeClr val="bg1"/>
                </a:solidFill>
              </a:rPr>
              <a:t>Davide Barbato				Working in a </a:t>
            </a:r>
            <a:r>
              <a:rPr lang="en-GB" dirty="0" err="1">
                <a:solidFill>
                  <a:schemeClr val="bg1"/>
                </a:solidFill>
              </a:rPr>
              <a:t>ZeroTrust</a:t>
            </a:r>
            <a:r>
              <a:rPr lang="en-GB" dirty="0">
                <a:solidFill>
                  <a:schemeClr val="bg1"/>
                </a:solidFill>
              </a:rPr>
              <a:t> Network company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00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4E9DE85-5880-7C4B-967E-813AAC207D8E}"/>
              </a:ext>
            </a:extLst>
          </p:cNvPr>
          <p:cNvSpPr txBox="1"/>
          <p:nvPr/>
        </p:nvSpPr>
        <p:spPr>
          <a:xfrm>
            <a:off x="3565208" y="560292"/>
            <a:ext cx="47005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GB" sz="5400" dirty="0">
                <a:solidFill>
                  <a:schemeClr val="bg1"/>
                </a:solidFill>
                <a:latin typeface="Graphik Meetup"/>
              </a:rPr>
              <a:t>We want to hear from you</a:t>
            </a:r>
            <a:endParaRPr lang="en-GB" sz="5400" dirty="0">
              <a:solidFill>
                <a:schemeClr val="bg1"/>
              </a:solidFill>
              <a:latin typeface="inheri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5EA20F-A156-BD46-A2DC-38AF68D1020C}"/>
              </a:ext>
            </a:extLst>
          </p:cNvPr>
          <p:cNvSpPr txBox="1"/>
          <p:nvPr/>
        </p:nvSpPr>
        <p:spPr>
          <a:xfrm>
            <a:off x="838200" y="3108960"/>
            <a:ext cx="10774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https://</a:t>
            </a:r>
            <a:r>
              <a:rPr lang="en-GB" sz="3600" b="1">
                <a:solidFill>
                  <a:schemeClr val="bg1"/>
                </a:solidFill>
              </a:rPr>
              <a:t>bcncybersec.</a:t>
            </a:r>
            <a:r>
              <a:rPr lang="en-GB" sz="3600" b="1" dirty="0">
                <a:solidFill>
                  <a:schemeClr val="bg1"/>
                </a:solidFill>
              </a:rPr>
              <a:t>typeform.com/to/MQ7c61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29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40</TotalTime>
  <Words>32</Words>
  <Application>Microsoft Macintosh PowerPoint</Application>
  <PresentationFormat>Widescreen</PresentationFormat>
  <Paragraphs>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Apple Color Emoji</vt:lpstr>
      <vt:lpstr>Arial</vt:lpstr>
      <vt:lpstr>Arial Black</vt:lpstr>
      <vt:lpstr>Century Gothic</vt:lpstr>
      <vt:lpstr>Graphik Meetup</vt:lpstr>
      <vt:lpstr>Helvetica</vt:lpstr>
      <vt:lpstr>inherit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Davide Barbato</dc:creator>
  <cp:lastModifiedBy>Davide Barbato</cp:lastModifiedBy>
  <cp:revision>18</cp:revision>
  <dcterms:created xsi:type="dcterms:W3CDTF">2018-04-16T22:13:27Z</dcterms:created>
  <dcterms:modified xsi:type="dcterms:W3CDTF">2018-04-18T16:35:53Z</dcterms:modified>
</cp:coreProperties>
</file>